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3" r:id="rId3"/>
    <p:sldId id="257" r:id="rId4"/>
    <p:sldId id="258" r:id="rId5"/>
    <p:sldId id="261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9FB"/>
    <a:srgbClr val="D6D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8/15/2025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8/15/2025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8/15/2025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8/15/2025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8/15/2025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8/15/2025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8/15/2025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8/15/2025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97BF2-5A1D-4F1A-1BF5-1E6D3E479E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err="1"/>
              <a:t>Prototype</a:t>
            </a:r>
            <a:endParaRPr lang="es-C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182A23-DC7B-9BD8-0BD6-C9D253F386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Grupo 43</a:t>
            </a:r>
          </a:p>
          <a:p>
            <a:r>
              <a:rPr lang="es-CO" dirty="0"/>
              <a:t>Daniel Felipe Ortiz, Cesar Avellaneda, Javier Barrera, Julián Rolón, María Paula Estupiñán y Daniel Fuentes</a:t>
            </a:r>
          </a:p>
        </p:txBody>
      </p:sp>
    </p:spTree>
    <p:extLst>
      <p:ext uri="{BB962C8B-B14F-4D97-AF65-F5344CB8AC3E}">
        <p14:creationId xmlns:p14="http://schemas.microsoft.com/office/powerpoint/2010/main" val="2167678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E21CF-A9B2-BBDB-A4C9-E47941153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93DD-5EB3-87CE-4E53-F4A1815C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Problem</a:t>
            </a:r>
            <a:r>
              <a:rPr lang="es-CO" dirty="0"/>
              <a:t> and </a:t>
            </a:r>
            <a:r>
              <a:rPr lang="es-CO" dirty="0" err="1"/>
              <a:t>solution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53495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C09F-0276-87BB-2EBF-0F798E180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736" y="221742"/>
            <a:ext cx="7729728" cy="1188720"/>
          </a:xfrm>
        </p:spPr>
        <p:txBody>
          <a:bodyPr/>
          <a:lstStyle/>
          <a:p>
            <a:r>
              <a:rPr lang="es-CO" dirty="0"/>
              <a:t>LOGIN AND REGISTRATION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B6A51DD3-2DBC-24B1-A268-D2A8A0BDF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36" y="1568450"/>
            <a:ext cx="3450505" cy="5175758"/>
          </a:xfrm>
          <a:prstGeom prst="rect">
            <a:avLst/>
          </a:prstGeo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B1D69883-078F-7AD1-DDDC-AD334AEC6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959" y="1568450"/>
            <a:ext cx="3450505" cy="517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47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8401-6C73-7381-D68A-CAFCF967E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10642"/>
            <a:ext cx="7729728" cy="1188720"/>
          </a:xfrm>
        </p:spPr>
        <p:txBody>
          <a:bodyPr/>
          <a:lstStyle/>
          <a:p>
            <a:r>
              <a:rPr lang="es-CO" dirty="0" err="1"/>
              <a:t>homepage</a:t>
            </a:r>
            <a:endParaRPr lang="es-CO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8023B3CE-7FAF-0B1E-D7C6-14FA69D80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1555750"/>
            <a:ext cx="3479799" cy="52197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6313503-3B61-649C-E86A-DED7C8DD75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570"/>
          <a:stretch>
            <a:fillRect/>
          </a:stretch>
        </p:blipFill>
        <p:spPr>
          <a:xfrm>
            <a:off x="6236392" y="1555751"/>
            <a:ext cx="3724472" cy="52196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1075F9-F184-E97C-6E5E-74CCC7E282A0}"/>
              </a:ext>
            </a:extLst>
          </p:cNvPr>
          <p:cNvSpPr/>
          <p:nvPr/>
        </p:nvSpPr>
        <p:spPr>
          <a:xfrm>
            <a:off x="4711700" y="1689100"/>
            <a:ext cx="323850" cy="285750"/>
          </a:xfrm>
          <a:prstGeom prst="rect">
            <a:avLst/>
          </a:prstGeom>
          <a:solidFill>
            <a:srgbClr val="D6D5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38731B-9B4C-AEC5-BC81-9C745044EA8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H="1">
            <a:off x="4711700" y="1650999"/>
            <a:ext cx="323851" cy="3238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1D8CB1-C185-A481-FBFA-077231EE7830}"/>
              </a:ext>
            </a:extLst>
          </p:cNvPr>
          <p:cNvSpPr/>
          <p:nvPr/>
        </p:nvSpPr>
        <p:spPr>
          <a:xfrm>
            <a:off x="9004300" y="1650999"/>
            <a:ext cx="323850" cy="285750"/>
          </a:xfrm>
          <a:prstGeom prst="rect">
            <a:avLst/>
          </a:prstGeom>
          <a:solidFill>
            <a:srgbClr val="F8F9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72EB11-D1BC-C674-8554-83833D7667C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H="1">
            <a:off x="9087646" y="1574798"/>
            <a:ext cx="323851" cy="32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58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45CE-D3F1-F850-5D13-0E5CD4627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48742"/>
            <a:ext cx="7729728" cy="1188720"/>
          </a:xfrm>
        </p:spPr>
        <p:txBody>
          <a:bodyPr/>
          <a:lstStyle/>
          <a:p>
            <a:r>
              <a:rPr lang="es-CO" dirty="0" err="1"/>
              <a:t>Products</a:t>
            </a:r>
            <a:endParaRPr lang="es-CO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323B47CD-2658-62BB-61E8-37AE6A65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1657605"/>
            <a:ext cx="3139678" cy="5136896"/>
          </a:xfrm>
          <a:prstGeom prst="rect">
            <a:avLst/>
          </a:prstGeom>
        </p:spPr>
      </p:pic>
      <p:pic>
        <p:nvPicPr>
          <p:cNvPr id="7" name="Picture 6" descr="A screen shot of a paper&#10;&#10;AI-generated content may be incorrect.">
            <a:extLst>
              <a:ext uri="{FF2B5EF4-FFF2-40B4-BE49-F238E27FC236}">
                <a16:creationId xmlns:a16="http://schemas.microsoft.com/office/drawing/2014/main" id="{18565E30-EF1E-E73C-0187-32B85182C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0" y="1657605"/>
            <a:ext cx="3426714" cy="514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27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B85E-6709-F438-916C-3F9D0272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586" y="285242"/>
            <a:ext cx="7729728" cy="1188720"/>
          </a:xfrm>
        </p:spPr>
        <p:txBody>
          <a:bodyPr/>
          <a:lstStyle/>
          <a:p>
            <a:r>
              <a:rPr lang="es-CO" dirty="0"/>
              <a:t>chats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5F8E91FE-7A7B-BC91-6674-2EC6CE752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86" y="1524127"/>
            <a:ext cx="3486150" cy="5229225"/>
          </a:xfrm>
          <a:prstGeom prst="rect">
            <a:avLst/>
          </a:prstGeo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186F2D63-9A7C-1EB3-37B1-140993D31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163" y="1524127"/>
            <a:ext cx="3486151" cy="522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04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90C0-BB87-63EC-1686-93DF8C969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4142"/>
            <a:ext cx="7729728" cy="1188720"/>
          </a:xfrm>
        </p:spPr>
        <p:txBody>
          <a:bodyPr/>
          <a:lstStyle/>
          <a:p>
            <a:r>
              <a:rPr lang="es-CO" dirty="0" err="1"/>
              <a:t>Profile</a:t>
            </a:r>
            <a:endParaRPr lang="es-CO" dirty="0"/>
          </a:p>
        </p:txBody>
      </p:sp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3BE402EE-3714-8C8D-052E-0A6802FFC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1675450"/>
            <a:ext cx="3172714" cy="5093649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F630C3B-1FB4-0144-CDFE-6FDEFE1E8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098" y="1675449"/>
            <a:ext cx="3395766" cy="509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20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02CA-F4A7-FF5E-CB2B-D560405B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THANKSSS</a:t>
            </a:r>
          </a:p>
        </p:txBody>
      </p:sp>
    </p:spTree>
    <p:extLst>
      <p:ext uri="{BB962C8B-B14F-4D97-AF65-F5344CB8AC3E}">
        <p14:creationId xmlns:p14="http://schemas.microsoft.com/office/powerpoint/2010/main" val="252626437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86</TotalTime>
  <Words>33</Words>
  <Application>Microsoft Office PowerPoint</Application>
  <PresentationFormat>Widescreen</PresentationFormat>
  <Paragraphs>10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Parcel</vt:lpstr>
      <vt:lpstr>Prototype</vt:lpstr>
      <vt:lpstr>Problem and solution</vt:lpstr>
      <vt:lpstr>LOGIN AND REGISTRATION</vt:lpstr>
      <vt:lpstr>homepage</vt:lpstr>
      <vt:lpstr>Products</vt:lpstr>
      <vt:lpstr>chats</vt:lpstr>
      <vt:lpstr>Profile</vt:lpstr>
      <vt:lpstr>THANKSSS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Felipe Ortiz Vallejo</dc:creator>
  <cp:lastModifiedBy>Daniel Felipe Ortiz Vallejo</cp:lastModifiedBy>
  <cp:revision>1</cp:revision>
  <dcterms:created xsi:type="dcterms:W3CDTF">2025-08-16T02:07:00Z</dcterms:created>
  <dcterms:modified xsi:type="dcterms:W3CDTF">2025-08-16T03:33:49Z</dcterms:modified>
</cp:coreProperties>
</file>